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71" r:id="rId11"/>
    <p:sldId id="273" r:id="rId12"/>
    <p:sldId id="268" r:id="rId13"/>
    <p:sldId id="274" r:id="rId14"/>
    <p:sldId id="270" r:id="rId15"/>
    <p:sldId id="269" r:id="rId16"/>
    <p:sldId id="267" r:id="rId17"/>
    <p:sldId id="266" r:id="rId18"/>
    <p:sldId id="275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1857375"/>
            <a:ext cx="86582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52"/>
            <a:ext cx="6143668" cy="588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290"/>
            <a:ext cx="6858048" cy="654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4282" y="130710"/>
            <a:ext cx="373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基于</a:t>
            </a:r>
            <a:r>
              <a:rPr lang="en-US" altLang="zh-CN" b="1" dirty="0" smtClean="0">
                <a:solidFill>
                  <a:srgbClr val="00B0F0"/>
                </a:solidFill>
              </a:rPr>
              <a:t>radon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zh-CN" altLang="en-US" b="1" dirty="0" smtClean="0">
                <a:solidFill>
                  <a:srgbClr val="00B0F0"/>
                </a:solidFill>
              </a:rPr>
              <a:t>变换</a:t>
            </a:r>
            <a:r>
              <a:rPr lang="en-US" altLang="zh-CN" b="1" dirty="0" smtClean="0">
                <a:solidFill>
                  <a:srgbClr val="00B0F0"/>
                </a:solidFill>
              </a:rPr>
              <a:t>(</a:t>
            </a:r>
            <a:r>
              <a:rPr lang="zh-CN" altLang="en-US" b="1" dirty="0" smtClean="0">
                <a:solidFill>
                  <a:srgbClr val="00B0F0"/>
                </a:solidFill>
              </a:rPr>
              <a:t>拉东变换</a:t>
            </a:r>
            <a:r>
              <a:rPr lang="en-US" altLang="zh-CN" b="1" dirty="0" smtClean="0">
                <a:solidFill>
                  <a:srgbClr val="00B0F0"/>
                </a:solidFill>
              </a:rPr>
              <a:t>)</a:t>
            </a:r>
            <a:r>
              <a:rPr lang="zh-CN" altLang="en-US" b="1" dirty="0" smtClean="0">
                <a:solidFill>
                  <a:srgbClr val="00B0F0"/>
                </a:solidFill>
              </a:rPr>
              <a:t>检测</a:t>
            </a:r>
            <a:r>
              <a:rPr lang="zh-CN" altLang="en-US" b="1" dirty="0" smtClean="0">
                <a:solidFill>
                  <a:srgbClr val="00B0F0"/>
                </a:solidFill>
              </a:rPr>
              <a:t>倾斜</a:t>
            </a:r>
          </a:p>
        </p:txBody>
      </p:sp>
      <p:sp>
        <p:nvSpPr>
          <p:cNvPr id="6" name="矩形 5"/>
          <p:cNvSpPr/>
          <p:nvPr/>
        </p:nvSpPr>
        <p:spPr>
          <a:xfrm>
            <a:off x="428596" y="785794"/>
            <a:ext cx="71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二维函数的 </a:t>
            </a:r>
            <a:r>
              <a:rPr lang="en-US" altLang="zh-CN" dirty="0" smtClean="0"/>
              <a:t>Radon </a:t>
            </a:r>
            <a:r>
              <a:rPr lang="zh-CN" altLang="en-US" dirty="0" smtClean="0"/>
              <a:t>变换用沿着平面中的线上的积分表示函数，并且为 </a:t>
            </a:r>
            <a:r>
              <a:rPr lang="en-US" altLang="zh-CN" dirty="0" smtClean="0"/>
              <a:t>CT </a:t>
            </a:r>
            <a:r>
              <a:rPr lang="zh-CN" altLang="en-US" dirty="0" smtClean="0"/>
              <a:t>扫描和其他断层扫描重建技术提供了理论基础。</a:t>
            </a:r>
            <a:endParaRPr lang="zh-CN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39909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643050"/>
            <a:ext cx="4354507" cy="393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143248"/>
            <a:ext cx="3550058" cy="2864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2033588"/>
            <a:ext cx="76676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3430"/>
            <a:ext cx="7572428" cy="638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71678"/>
            <a:ext cx="3925590" cy="410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2786058"/>
            <a:ext cx="464027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89683"/>
            <a:ext cx="1857388" cy="262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62345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4282" y="130710"/>
            <a:ext cx="373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基于</a:t>
            </a:r>
            <a:r>
              <a:rPr lang="en-US" altLang="zh-CN" b="1" dirty="0" smtClean="0">
                <a:solidFill>
                  <a:srgbClr val="00B0F0"/>
                </a:solidFill>
              </a:rPr>
              <a:t>radon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r>
              <a:rPr lang="zh-CN" altLang="en-US" b="1" dirty="0" smtClean="0">
                <a:solidFill>
                  <a:srgbClr val="00B0F0"/>
                </a:solidFill>
              </a:rPr>
              <a:t>变换</a:t>
            </a:r>
            <a:r>
              <a:rPr lang="en-US" altLang="zh-CN" b="1" dirty="0" smtClean="0">
                <a:solidFill>
                  <a:srgbClr val="00B0F0"/>
                </a:solidFill>
              </a:rPr>
              <a:t>(</a:t>
            </a:r>
            <a:r>
              <a:rPr lang="zh-CN" altLang="en-US" b="1" dirty="0" smtClean="0">
                <a:solidFill>
                  <a:srgbClr val="00B0F0"/>
                </a:solidFill>
              </a:rPr>
              <a:t>拉东变换</a:t>
            </a:r>
            <a:r>
              <a:rPr lang="en-US" altLang="zh-CN" b="1" dirty="0" smtClean="0">
                <a:solidFill>
                  <a:srgbClr val="00B0F0"/>
                </a:solidFill>
              </a:rPr>
              <a:t>)</a:t>
            </a:r>
            <a:r>
              <a:rPr lang="zh-CN" altLang="en-US" b="1" dirty="0" smtClean="0">
                <a:solidFill>
                  <a:srgbClr val="00B0F0"/>
                </a:solidFill>
              </a:rPr>
              <a:t>检测</a:t>
            </a:r>
            <a:r>
              <a:rPr lang="zh-CN" altLang="en-US" b="1" dirty="0" smtClean="0">
                <a:solidFill>
                  <a:srgbClr val="00B0F0"/>
                </a:solidFill>
              </a:rPr>
              <a:t>倾斜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71810"/>
            <a:ext cx="64198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71480"/>
            <a:ext cx="6341035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3429000"/>
            <a:ext cx="2370401" cy="199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538" y="428604"/>
            <a:ext cx="7715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基于轮廓提取的矫正算法</a:t>
            </a:r>
            <a:r>
              <a:rPr lang="zh-CN" altLang="en-US" dirty="0" smtClean="0"/>
              <a:t>，因为其关键技术就是通过轮廓来获取旋转角度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适用于轮廓明显的物体，文字部分不太适用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8333184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857232"/>
            <a:ext cx="656272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071538" y="428604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基于轮廓提取的矫正算法</a:t>
            </a:r>
            <a:r>
              <a:rPr lang="zh-CN" altLang="en-US" dirty="0" smtClean="0"/>
              <a:t>，因为其关键技术就是通过轮廓来获取旋转角度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538" y="428604"/>
            <a:ext cx="7715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基于傅里叶变换</a:t>
            </a:r>
            <a:r>
              <a:rPr lang="zh-CN" altLang="en-US" dirty="0" smtClean="0"/>
              <a:t>，图像的平移并不会影响图像的频谱，同时，图像的相位会随着图像的旋转而旋转。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8272231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47154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57158" y="142852"/>
            <a:ext cx="8001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从傅里叶谱可以明显地看到一条过中心点的倾斜直线。要想求出这个倾斜角，首先要在图像上找出这条直线。</a:t>
            </a:r>
            <a:br>
              <a:rPr lang="zh-CN" altLang="en-US" dirty="0" smtClean="0"/>
            </a:br>
            <a:r>
              <a:rPr lang="zh-CN" altLang="en-US" dirty="0" smtClean="0"/>
              <a:t>        一个很方便的方法是采用霍夫（</a:t>
            </a:r>
            <a:r>
              <a:rPr lang="en-US" altLang="zh-CN" dirty="0" smtClean="0"/>
              <a:t>Hough</a:t>
            </a:r>
            <a:r>
              <a:rPr lang="zh-CN" altLang="en-US" dirty="0" smtClean="0"/>
              <a:t>）变换检测直线。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7891410" cy="447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00042"/>
            <a:ext cx="6791325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14282" y="130710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基于霍夫线检查，霍夫变换可以检查图片中的直线和圆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928670"/>
            <a:ext cx="3558249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714356"/>
            <a:ext cx="520896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00042"/>
            <a:ext cx="82772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28596" y="3214686"/>
            <a:ext cx="81439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平移变换顾名思义只会对图片进行ｘｙ方向的</a:t>
            </a:r>
            <a:r>
              <a:rPr lang="zh-CN" altLang="en-US" dirty="0" smtClean="0"/>
              <a:t>移动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欧几里德变换则在平移变换的基础上加了旋转变换</a:t>
            </a:r>
            <a:r>
              <a:rPr lang="en-US" altLang="zh-CN" dirty="0" smtClean="0"/>
              <a:t>, </a:t>
            </a:r>
            <a:r>
              <a:rPr lang="zh-CN" altLang="en-US" dirty="0" smtClean="0"/>
              <a:t>能够表示目标的刚体变换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相似性变换是在欧几里德变换基础上加上了缩放和镜像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仿射变换在相似性变换基础上添加了斜切变换</a:t>
            </a:r>
            <a:r>
              <a:rPr lang="en-US" altLang="zh-CN" dirty="0" smtClean="0"/>
              <a:t>,</a:t>
            </a:r>
            <a:r>
              <a:rPr lang="zh-CN" altLang="en-US" dirty="0" smtClean="0"/>
              <a:t>仿射变换保留了目标图像的平直性和平行性。也就是说，一条直线变换后还是一条直线，相互平行的直线变换后还是相互平行的直线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投影变换常见的有透视投影变换，正交投影变换等，透视变换则不会像仿射变换那样保证平行性。比如两条原本平行的铁轨在透视变换的作用下却相交了。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299</Words>
  <PresentationFormat>全屏显示(4:3)</PresentationFormat>
  <Paragraphs>18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Wu,Rui</dc:creator>
  <cp:lastModifiedBy>系统</cp:lastModifiedBy>
  <cp:revision>38</cp:revision>
  <dcterms:created xsi:type="dcterms:W3CDTF">2021-04-21T02:12:48Z</dcterms:created>
  <dcterms:modified xsi:type="dcterms:W3CDTF">2021-04-28T06:26:12Z</dcterms:modified>
</cp:coreProperties>
</file>